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Helvetica Neue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6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SLIDES_API815473147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Google Shape;36;SLIDES_API815473147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SLIDES_API815473147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SLIDES_API815473147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SLIDES_API815473147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SLIDES_API815473147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SLIDES_API815473147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SLIDES_API815473147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815473147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815473147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SLIDES_API815473147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SLIDES_API815473147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SLIDES_API81547314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SLIDES_API81547314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idx="1" type="body"/>
          </p:nvPr>
        </p:nvSpPr>
        <p:spPr>
          <a:xfrm>
            <a:off x="5669190" y="4306775"/>
            <a:ext cx="3289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8365"/>
              </a:buClr>
              <a:buSzPts val="2800"/>
              <a:buFont typeface="Helvetica Neue"/>
              <a:buNone/>
              <a:defRPr b="1" sz="2800">
                <a:solidFill>
                  <a:srgbClr val="008365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●"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●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●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NMC 2023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